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69" r:id="rId3"/>
    <p:sldId id="259" r:id="rId4"/>
    <p:sldId id="27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9" autoAdjust="0"/>
    <p:restoredTop sz="79391" autoAdjust="0"/>
  </p:normalViewPr>
  <p:slideViewPr>
    <p:cSldViewPr>
      <p:cViewPr varScale="1">
        <p:scale>
          <a:sx n="57" d="100"/>
          <a:sy n="57" d="100"/>
        </p:scale>
        <p:origin x="-17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94AFE-A388-441B-8C3B-880BD6C742F0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F212C-A22B-49CD-A927-538B0D6EF0B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hoe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hthoe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Gelijkbenige driehoe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Gelijkbenige driehoe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Rechte verbindingslijn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Gelijkbenige driehoe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lijkbenige driehoe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lijkbenige driehoe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D52BFF-BF96-4990-A662-9DACD57B3AF7}" type="datetimeFigureOut">
              <a:rPr lang="nl-NL" smtClean="0"/>
              <a:pPr/>
              <a:t>6-12-2015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F708E2-995A-4905-AA5D-2F21031FE2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8" name="Rechte verbindingslijn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echte verbindingslijn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elijkbenige driehoe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Arbo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Vaardigheden</a:t>
            </a:r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0"/>
            <a:ext cx="147565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Arbeidsomstandigheden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Zwaarder</a:t>
            </a:r>
          </a:p>
          <a:p>
            <a:r>
              <a:rPr lang="nl-NL" dirty="0" smtClean="0"/>
              <a:t>Verschillen</a:t>
            </a:r>
          </a:p>
          <a:p>
            <a:r>
              <a:rPr lang="nl-NL" dirty="0" smtClean="0"/>
              <a:t>Veiliger, gezonder, prettiger, </a:t>
            </a:r>
            <a:r>
              <a:rPr lang="nl-NL" dirty="0" smtClean="0"/>
              <a:t>ziekteverzuim</a:t>
            </a:r>
          </a:p>
          <a:p>
            <a:r>
              <a:rPr lang="nl-NL" smtClean="0"/>
              <a:t>Arbeidsomstandigheden</a:t>
            </a:r>
            <a:r>
              <a:rPr lang="nl-NL" smtClean="0"/>
              <a:t> </a:t>
            </a:r>
            <a:endParaRPr lang="nl-NL" dirty="0" smtClean="0"/>
          </a:p>
          <a:p>
            <a:r>
              <a:rPr lang="nl-NL" dirty="0" smtClean="0"/>
              <a:t>Belastende factoren</a:t>
            </a:r>
          </a:p>
          <a:p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16269" y="0"/>
            <a:ext cx="1227731" cy="13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Belastende factoren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Geluid</a:t>
            </a:r>
          </a:p>
          <a:p>
            <a:r>
              <a:rPr lang="nl-NL" dirty="0" smtClean="0"/>
              <a:t>Een van meest voorkomende beroepsziekten</a:t>
            </a:r>
          </a:p>
          <a:p>
            <a:r>
              <a:rPr lang="nl-NL" dirty="0" smtClean="0"/>
              <a:t>Boven de 80 decibel</a:t>
            </a:r>
          </a:p>
          <a:p>
            <a:r>
              <a:rPr lang="nl-NL" dirty="0" smtClean="0"/>
              <a:t>Tillen,</a:t>
            </a:r>
          </a:p>
          <a:p>
            <a:r>
              <a:rPr lang="nl-NL" dirty="0" smtClean="0"/>
              <a:t>Gevolg,</a:t>
            </a:r>
          </a:p>
          <a:p>
            <a:r>
              <a:rPr lang="nl-NL" smtClean="0"/>
              <a:t>Maximaal 25 </a:t>
            </a:r>
            <a:r>
              <a:rPr lang="nl-NL" dirty="0" smtClean="0"/>
              <a:t>kg, optimale omstandigheden</a:t>
            </a:r>
          </a:p>
          <a:p>
            <a:r>
              <a:rPr lang="nl-NL" dirty="0" smtClean="0"/>
              <a:t>Trillingen</a:t>
            </a:r>
          </a:p>
          <a:p>
            <a:r>
              <a:rPr lang="nl-NL" dirty="0" smtClean="0"/>
              <a:t>Verlichting,</a:t>
            </a:r>
          </a:p>
          <a:p>
            <a:r>
              <a:rPr lang="nl-NL" dirty="0" smtClean="0"/>
              <a:t>Klimaat</a:t>
            </a:r>
          </a:p>
        </p:txBody>
      </p:sp>
      <p:pic>
        <p:nvPicPr>
          <p:cNvPr id="6" name="Afbeelding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16269" y="0"/>
            <a:ext cx="1227731" cy="13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2859" y="1219200"/>
            <a:ext cx="6378282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Afbeelding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16269" y="0"/>
            <a:ext cx="1227731" cy="13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orsprong">
  <a:themeElements>
    <a:clrScheme name="Aangepast 37">
      <a:dk1>
        <a:sysClr val="windowText" lastClr="000000"/>
      </a:dk1>
      <a:lt1>
        <a:sysClr val="window" lastClr="FFFFFF"/>
      </a:lt1>
      <a:dk2>
        <a:srgbClr val="464653"/>
      </a:dk2>
      <a:lt2>
        <a:srgbClr val="BBC737"/>
      </a:lt2>
      <a:accent1>
        <a:srgbClr val="311F18"/>
      </a:accent1>
      <a:accent2>
        <a:srgbClr val="BBC737"/>
      </a:accent2>
      <a:accent3>
        <a:srgbClr val="D2DA7A"/>
      </a:accent3>
      <a:accent4>
        <a:srgbClr val="E4E8AF"/>
      </a:accent4>
      <a:accent5>
        <a:srgbClr val="B88472"/>
      </a:accent5>
      <a:accent6>
        <a:srgbClr val="8E736A"/>
      </a:accent6>
      <a:hlink>
        <a:srgbClr val="945D4A"/>
      </a:hlink>
      <a:folHlink>
        <a:srgbClr val="945D4A"/>
      </a:folHlink>
    </a:clrScheme>
    <a:fontScheme name="Oorsprong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2425</TotalTime>
  <Words>41</Words>
  <Application>Microsoft Office PowerPoint</Application>
  <PresentationFormat>Diavoorstelling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Oorsprong</vt:lpstr>
      <vt:lpstr>Arbo </vt:lpstr>
      <vt:lpstr>Arbeidsomstandigheden</vt:lpstr>
      <vt:lpstr>Belastende factoren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Huisvesting</dc:title>
  <dc:creator>NIKKI</dc:creator>
  <cp:lastModifiedBy>NIKKI</cp:lastModifiedBy>
  <cp:revision>20</cp:revision>
  <dcterms:created xsi:type="dcterms:W3CDTF">2015-10-29T12:12:42Z</dcterms:created>
  <dcterms:modified xsi:type="dcterms:W3CDTF">2015-12-06T18:58:37Z</dcterms:modified>
</cp:coreProperties>
</file>